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9C1927-D784-4D0D-B146-98613BC2D9A2}" vWet="4" dt="2024-01-25T11:40:59.116"/>
    <p1510:client id="{5AD003BF-2D0B-4E6E-87C9-29EAB5C1794C}" v="8" dt="2024-01-25T11:47:39.5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3" d="100"/>
          <a:sy n="103" d="100"/>
        </p:scale>
        <p:origin x="114"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24F5-E148-4161-859C-B6781B3BDF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29B3E7-2C35-420D-A1CC-C3FE5497B0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D8D350C-8EEE-4273-A565-3997137ECA71}"/>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5" name="Footer Placeholder 4">
            <a:extLst>
              <a:ext uri="{FF2B5EF4-FFF2-40B4-BE49-F238E27FC236}">
                <a16:creationId xmlns:a16="http://schemas.microsoft.com/office/drawing/2014/main" id="{CFD6E36C-4119-4D9F-B993-12A858ADF4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39E26B-C96A-49A5-86A0-4249A6AE57EF}"/>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3322128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EDAF9-513F-4227-91E3-0383C3CE8D6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553AD32-4079-4241-A32C-80DCD8D835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E64A42-AEF1-448B-9CE3-B1EE13A29DBA}"/>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5" name="Footer Placeholder 4">
            <a:extLst>
              <a:ext uri="{FF2B5EF4-FFF2-40B4-BE49-F238E27FC236}">
                <a16:creationId xmlns:a16="http://schemas.microsoft.com/office/drawing/2014/main" id="{29460A33-5309-470A-A404-D5D638DDCC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D11AE1-379B-42E9-B6BA-22839AF18F23}"/>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2701007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757DF5-BB87-4D1F-A74C-4AE5A9B089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83F7AC-FC11-42EF-AC64-3CA29465FA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837B2B-D68E-49ED-B781-2AE3AD3E120B}"/>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5" name="Footer Placeholder 4">
            <a:extLst>
              <a:ext uri="{FF2B5EF4-FFF2-40B4-BE49-F238E27FC236}">
                <a16:creationId xmlns:a16="http://schemas.microsoft.com/office/drawing/2014/main" id="{AFA36718-5743-411B-99FD-8F3DC33221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3A58BB-708C-428C-8088-8140541B48F7}"/>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59471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12BF4-121C-4A57-BAB5-46DFECA63B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B5E5BB-1534-44CE-A77F-D7B56843D1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E5E10B-40FD-410C-8C6E-9E4B5FF72FCA}"/>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5" name="Footer Placeholder 4">
            <a:extLst>
              <a:ext uri="{FF2B5EF4-FFF2-40B4-BE49-F238E27FC236}">
                <a16:creationId xmlns:a16="http://schemas.microsoft.com/office/drawing/2014/main" id="{FAA9A6E3-E604-4BB4-92BF-F844958098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9D78FA-85BE-418E-8753-A1C3D31BD00B}"/>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2324848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E930B-FC71-4DF4-A993-905245F71E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057B30-448A-44D1-B77B-EB95FDA98E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E4650D-F9BE-4493-B6D2-00D66683FA74}"/>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5" name="Footer Placeholder 4">
            <a:extLst>
              <a:ext uri="{FF2B5EF4-FFF2-40B4-BE49-F238E27FC236}">
                <a16:creationId xmlns:a16="http://schemas.microsoft.com/office/drawing/2014/main" id="{FECA7759-A455-4589-A6B2-4FC5617930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D938FF-06E4-441E-98D8-614BC5DA2E3E}"/>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72365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EB168-62D3-405C-8C75-B8D2C42DC5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46BAF3-E148-4F4F-A781-9A59C85E8C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34993C2-6AE6-441B-B4AB-342BD796B1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EE0D0B0-6912-4A46-BEBB-F2AC57FBDABF}"/>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6" name="Footer Placeholder 5">
            <a:extLst>
              <a:ext uri="{FF2B5EF4-FFF2-40B4-BE49-F238E27FC236}">
                <a16:creationId xmlns:a16="http://schemas.microsoft.com/office/drawing/2014/main" id="{D8D5EB62-410B-4833-81C5-7E65343F50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4B94D6-1D29-441C-84DB-754F94DDE617}"/>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165036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B002-7781-4106-8111-92F661369D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B49118-15A9-4356-BAB4-A34640308F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37E533-833F-4A12-AA27-96627E2277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A04280-1FB3-4D50-A578-6280A206A8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3D9109-B6EA-45A4-900C-26DA57C21E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0D7A43-577E-41EC-A5D3-C04DA56D92F1}"/>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8" name="Footer Placeholder 7">
            <a:extLst>
              <a:ext uri="{FF2B5EF4-FFF2-40B4-BE49-F238E27FC236}">
                <a16:creationId xmlns:a16="http://schemas.microsoft.com/office/drawing/2014/main" id="{ED170B9E-3AD5-473B-A600-EDEDC3CF6E8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1B95620-E407-4563-B32F-F1D1A03D70AF}"/>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40639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74160-4B9C-43F9-A409-32DB07CE3D0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89B914B-F057-4640-A15C-087CA9A57DE6}"/>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4" name="Footer Placeholder 3">
            <a:extLst>
              <a:ext uri="{FF2B5EF4-FFF2-40B4-BE49-F238E27FC236}">
                <a16:creationId xmlns:a16="http://schemas.microsoft.com/office/drawing/2014/main" id="{A02FBEC6-11A9-4545-98E5-E086689CC7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E78A673-864B-426F-9C41-2585075FA2E7}"/>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411753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93DC30-8104-4D09-AD6E-6F156D98B9CD}"/>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3" name="Footer Placeholder 2">
            <a:extLst>
              <a:ext uri="{FF2B5EF4-FFF2-40B4-BE49-F238E27FC236}">
                <a16:creationId xmlns:a16="http://schemas.microsoft.com/office/drawing/2014/main" id="{6B1732E7-E371-4B3B-B9A7-C23C1D5688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9734BA7-4071-49CA-B50D-48A57C48BFAF}"/>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1761118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36C19-2233-42C0-8184-D910232DE9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8566EF-9B1E-4881-ACE3-AD8CE0076C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51E1A5-959D-4F20-B374-3FBEFAAA2E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013D98-DACA-4DCC-9D66-141708E503A2}"/>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6" name="Footer Placeholder 5">
            <a:extLst>
              <a:ext uri="{FF2B5EF4-FFF2-40B4-BE49-F238E27FC236}">
                <a16:creationId xmlns:a16="http://schemas.microsoft.com/office/drawing/2014/main" id="{97BFFE5B-09C7-42FD-8F3B-BCCD6B63DD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C1222C-433C-43E8-AC99-D862AC0EA2FA}"/>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13685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7AAFA-67CB-4A10-97DE-DEC3B51AE4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A43B97F-8021-43FB-908E-622C7F5581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1B84F23-E9D1-494D-8A4C-CE84A89D2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6A5A96-5074-4F82-886C-BFCD904F3BC3}"/>
              </a:ext>
            </a:extLst>
          </p:cNvPr>
          <p:cNvSpPr>
            <a:spLocks noGrp="1"/>
          </p:cNvSpPr>
          <p:nvPr>
            <p:ph type="dt" sz="half" idx="10"/>
          </p:nvPr>
        </p:nvSpPr>
        <p:spPr/>
        <p:txBody>
          <a:bodyPr/>
          <a:lstStyle/>
          <a:p>
            <a:fld id="{2F0275AA-E6C5-45DB-B67D-53E9D5817480}" type="datetimeFigureOut">
              <a:rPr lang="en-GB" smtClean="0"/>
              <a:t>25/01/2024</a:t>
            </a:fld>
            <a:endParaRPr lang="en-GB"/>
          </a:p>
        </p:txBody>
      </p:sp>
      <p:sp>
        <p:nvSpPr>
          <p:cNvPr id="6" name="Footer Placeholder 5">
            <a:extLst>
              <a:ext uri="{FF2B5EF4-FFF2-40B4-BE49-F238E27FC236}">
                <a16:creationId xmlns:a16="http://schemas.microsoft.com/office/drawing/2014/main" id="{2ED3985D-D26A-4146-8541-09A7374F57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5B8B77-E036-4B13-B2A1-21B80CE5B710}"/>
              </a:ext>
            </a:extLst>
          </p:cNvPr>
          <p:cNvSpPr>
            <a:spLocks noGrp="1"/>
          </p:cNvSpPr>
          <p:nvPr>
            <p:ph type="sldNum" sz="quarter" idx="12"/>
          </p:nvPr>
        </p:nvSpPr>
        <p:spPr/>
        <p:txBody>
          <a:bodyPr/>
          <a:lstStyle/>
          <a:p>
            <a:fld id="{5C4D3D82-B523-404F-86C1-ACD5F0B0CA3C}" type="slidenum">
              <a:rPr lang="en-GB" smtClean="0"/>
              <a:t>‹#›</a:t>
            </a:fld>
            <a:endParaRPr lang="en-GB"/>
          </a:p>
        </p:txBody>
      </p:sp>
    </p:spTree>
    <p:extLst>
      <p:ext uri="{BB962C8B-B14F-4D97-AF65-F5344CB8AC3E}">
        <p14:creationId xmlns:p14="http://schemas.microsoft.com/office/powerpoint/2010/main" val="438854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AA30BF-BA6D-499A-B0A3-CFD3E9BD0A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421A73-E164-431A-B6E0-9BB08A4469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C0DBEF-05EF-49CF-96F0-F8007229AB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275AA-E6C5-45DB-B67D-53E9D5817480}" type="datetimeFigureOut">
              <a:rPr lang="en-GB" smtClean="0"/>
              <a:t>25/01/2024</a:t>
            </a:fld>
            <a:endParaRPr lang="en-GB"/>
          </a:p>
        </p:txBody>
      </p:sp>
      <p:sp>
        <p:nvSpPr>
          <p:cNvPr id="5" name="Footer Placeholder 4">
            <a:extLst>
              <a:ext uri="{FF2B5EF4-FFF2-40B4-BE49-F238E27FC236}">
                <a16:creationId xmlns:a16="http://schemas.microsoft.com/office/drawing/2014/main" id="{D7397931-E769-4363-8985-49C26E5DB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9A17A44-4A72-4E50-AFEB-5138B384F5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D3D82-B523-404F-86C1-ACD5F0B0CA3C}" type="slidenum">
              <a:rPr lang="en-GB" smtClean="0"/>
              <a:t>‹#›</a:t>
            </a:fld>
            <a:endParaRPr lang="en-GB"/>
          </a:p>
        </p:txBody>
      </p:sp>
    </p:spTree>
    <p:extLst>
      <p:ext uri="{BB962C8B-B14F-4D97-AF65-F5344CB8AC3E}">
        <p14:creationId xmlns:p14="http://schemas.microsoft.com/office/powerpoint/2010/main" val="3027323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688F7-CFF5-487D-B533-2226C009A7D3}"/>
              </a:ext>
            </a:extLst>
          </p:cNvPr>
          <p:cNvSpPr>
            <a:spLocks noGrp="1"/>
          </p:cNvSpPr>
          <p:nvPr>
            <p:ph type="ctrTitle"/>
          </p:nvPr>
        </p:nvSpPr>
        <p:spPr>
          <a:xfrm>
            <a:off x="1524000" y="217170"/>
            <a:ext cx="9144000" cy="832167"/>
          </a:xfrm>
        </p:spPr>
        <p:txBody>
          <a:bodyPr>
            <a:normAutofit fontScale="90000"/>
          </a:bodyPr>
          <a:lstStyle/>
          <a:p>
            <a:r>
              <a:rPr lang="en-GB" b="1" u="sng" dirty="0">
                <a:solidFill>
                  <a:srgbClr val="00B0F0"/>
                </a:solidFill>
              </a:rPr>
              <a:t>Bus Passes</a:t>
            </a:r>
          </a:p>
        </p:txBody>
      </p:sp>
      <p:sp>
        <p:nvSpPr>
          <p:cNvPr id="3" name="Subtitle 2">
            <a:extLst>
              <a:ext uri="{FF2B5EF4-FFF2-40B4-BE49-F238E27FC236}">
                <a16:creationId xmlns:a16="http://schemas.microsoft.com/office/drawing/2014/main" id="{90D0A2F7-7678-4DB2-A739-8542405FC5AF}"/>
              </a:ext>
            </a:extLst>
          </p:cNvPr>
          <p:cNvSpPr>
            <a:spLocks noGrp="1"/>
          </p:cNvSpPr>
          <p:nvPr>
            <p:ph type="subTitle" idx="1"/>
          </p:nvPr>
        </p:nvSpPr>
        <p:spPr>
          <a:xfrm>
            <a:off x="180975" y="1165392"/>
            <a:ext cx="11830050" cy="5475437"/>
          </a:xfrm>
        </p:spPr>
        <p:txBody>
          <a:bodyPr>
            <a:noAutofit/>
          </a:bodyPr>
          <a:lstStyle/>
          <a:p>
            <a:r>
              <a:rPr lang="en-GB" sz="2000" dirty="0"/>
              <a:t>Students must carry their bus pass at all times and present it to the driver or a member of staff on request.</a:t>
            </a:r>
          </a:p>
          <a:p>
            <a:pPr marL="342900" indent="-342900" algn="l">
              <a:buFont typeface="Arial" panose="020B0604020202020204" pitchFamily="34" charset="0"/>
              <a:buChar char="•"/>
            </a:pPr>
            <a:r>
              <a:rPr lang="en-GB" sz="2000" dirty="0"/>
              <a:t>Council-run buses start with CB and credit card-sized passes are issued in the summer holidays. If you do not receive one, please tell your form tutor immediately</a:t>
            </a:r>
          </a:p>
          <a:p>
            <a:pPr marL="342900" indent="-342900" algn="l">
              <a:buFont typeface="Arial" panose="020B0604020202020204" pitchFamily="34" charset="0"/>
              <a:buChar char="•"/>
            </a:pPr>
            <a:r>
              <a:rPr lang="en-GB" sz="2000" dirty="0"/>
              <a:t>If you lose your bus pass, tell your form tutor immediately. You can collect a temporary one-week pass from Mrs Collins in the general office while you look for it </a:t>
            </a:r>
          </a:p>
          <a:p>
            <a:pPr marL="342900" indent="-342900" algn="l">
              <a:buFont typeface="Arial" panose="020B0604020202020204" pitchFamily="34" charset="0"/>
              <a:buChar char="•"/>
            </a:pPr>
            <a:r>
              <a:rPr lang="en-GB" sz="2000" dirty="0"/>
              <a:t>If you cannot find your pass, your parents are responsible for ordering a new one from the Cambridgeshire County Council website. On production of the receipt you can get another temporary pass until it arrives. If you receive Pupil Premium this can be used to pay for one replacement bus pass each academic year. Please speak to your tutor if this applies to you.</a:t>
            </a:r>
          </a:p>
          <a:p>
            <a:pPr marL="342900" indent="-342900" algn="l">
              <a:buFont typeface="Arial" panose="020B0604020202020204" pitchFamily="34" charset="0"/>
              <a:buChar char="•"/>
            </a:pPr>
            <a:r>
              <a:rPr lang="en-GB" sz="2000" dirty="0"/>
              <a:t>Students who do not have their bus pass may get a mark on the bus board or have their name taken by the driver. If you have marks on three separate days then you will receive a CLD. A further CLD will be given for each time you accumulate three marks. These carry over from one term to the next.</a:t>
            </a:r>
          </a:p>
          <a:p>
            <a:pPr marL="342900" indent="-342900" algn="l">
              <a:buFont typeface="Arial" panose="020B0604020202020204" pitchFamily="34" charset="0"/>
              <a:buChar char="•"/>
            </a:pPr>
            <a:r>
              <a:rPr lang="en-GB" sz="2000" dirty="0"/>
              <a:t>Any misuse of a pass or travelling on the wrong bus may result in an immediate CLD.</a:t>
            </a:r>
          </a:p>
          <a:p>
            <a:pPr marL="342900" indent="-342900" algn="l">
              <a:buFont typeface="Arial" panose="020B0604020202020204" pitchFamily="34" charset="0"/>
              <a:buChar char="•"/>
            </a:pPr>
            <a:r>
              <a:rPr lang="en-GB" sz="2000" dirty="0"/>
              <a:t>Students who use the Comberton-run buses (with names not numbers) are given a QR code to scan at the start of each journey. Most students have these on their phones but if you need a physical pass for any reason, please speak to your form tutor.</a:t>
            </a:r>
          </a:p>
          <a:p>
            <a:pPr marL="342900" indent="-342900" algn="l">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2891066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688F7-CFF5-487D-B533-2226C009A7D3}"/>
              </a:ext>
            </a:extLst>
          </p:cNvPr>
          <p:cNvSpPr>
            <a:spLocks noGrp="1"/>
          </p:cNvSpPr>
          <p:nvPr>
            <p:ph type="ctrTitle"/>
          </p:nvPr>
        </p:nvSpPr>
        <p:spPr>
          <a:xfrm>
            <a:off x="1524000" y="217170"/>
            <a:ext cx="9144000" cy="832167"/>
          </a:xfrm>
        </p:spPr>
        <p:txBody>
          <a:bodyPr>
            <a:normAutofit fontScale="90000"/>
          </a:bodyPr>
          <a:lstStyle/>
          <a:p>
            <a:r>
              <a:rPr lang="en-GB" b="1" u="sng" dirty="0">
                <a:solidFill>
                  <a:srgbClr val="00B0F0"/>
                </a:solidFill>
              </a:rPr>
              <a:t>Bus Passes</a:t>
            </a:r>
          </a:p>
        </p:txBody>
      </p:sp>
      <p:sp>
        <p:nvSpPr>
          <p:cNvPr id="3" name="Subtitle 2">
            <a:extLst>
              <a:ext uri="{FF2B5EF4-FFF2-40B4-BE49-F238E27FC236}">
                <a16:creationId xmlns:a16="http://schemas.microsoft.com/office/drawing/2014/main" id="{90D0A2F7-7678-4DB2-A739-8542405FC5AF}"/>
              </a:ext>
            </a:extLst>
          </p:cNvPr>
          <p:cNvSpPr>
            <a:spLocks noGrp="1"/>
          </p:cNvSpPr>
          <p:nvPr>
            <p:ph type="subTitle" idx="1"/>
          </p:nvPr>
        </p:nvSpPr>
        <p:spPr>
          <a:xfrm>
            <a:off x="180975" y="1165392"/>
            <a:ext cx="11830050" cy="5475437"/>
          </a:xfrm>
        </p:spPr>
        <p:txBody>
          <a:bodyPr>
            <a:noAutofit/>
          </a:bodyPr>
          <a:lstStyle/>
          <a:p>
            <a:pPr marL="342900" indent="-342900">
              <a:buFont typeface="Arial" panose="020B0604020202020204" pitchFamily="34" charset="0"/>
              <a:buChar char="•"/>
            </a:pPr>
            <a:r>
              <a:rPr lang="en-GB" sz="4000" dirty="0"/>
              <a:t> </a:t>
            </a:r>
          </a:p>
          <a:p>
            <a:pPr marL="342900" indent="-342900" algn="l">
              <a:buFont typeface="Arial" panose="020B0604020202020204" pitchFamily="34" charset="0"/>
              <a:buChar char="•"/>
            </a:pPr>
            <a:r>
              <a:rPr lang="en-GB" sz="4000" dirty="0"/>
              <a:t>Carry your bus pass at all times and show it when requested</a:t>
            </a:r>
          </a:p>
          <a:p>
            <a:pPr marL="342900" indent="-342900" algn="l">
              <a:buFont typeface="Arial" panose="020B0604020202020204" pitchFamily="34" charset="0"/>
              <a:buChar char="•"/>
            </a:pPr>
            <a:r>
              <a:rPr lang="en-GB" sz="4000" dirty="0"/>
              <a:t>Only travel on your assigned bus</a:t>
            </a:r>
          </a:p>
          <a:p>
            <a:pPr marL="342900" indent="-342900" algn="l">
              <a:buFont typeface="Arial" panose="020B0604020202020204" pitchFamily="34" charset="0"/>
              <a:buChar char="•"/>
            </a:pPr>
            <a:r>
              <a:rPr lang="en-GB" sz="4000" dirty="0"/>
              <a:t>If you lose your pass tell your form tutor and get a temporary pass from Mrs Collins in the admin office</a:t>
            </a:r>
          </a:p>
          <a:p>
            <a:pPr marL="342900" indent="-342900" algn="l">
              <a:buFont typeface="Arial" panose="020B0604020202020204" pitchFamily="34" charset="0"/>
              <a:buChar char="•"/>
            </a:pPr>
            <a:r>
              <a:rPr lang="en-GB" sz="4000" dirty="0"/>
              <a:t>Failure to comply will risk a lunchtime detention</a:t>
            </a:r>
          </a:p>
          <a:p>
            <a:pPr marL="342900" indent="-342900" algn="l">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2502865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0a2b658-41e3-40b9-84b5-4f59a8b2f514">
      <Terms xmlns="http://schemas.microsoft.com/office/infopath/2007/PartnerControls"/>
    </lcf76f155ced4ddcb4097134ff3c332f>
    <l6221dbcf1b24d8983da1c7d4acfb9aa xmlns="9da7815e-6224-41a2-8179-fbc5bdcec2cb">
      <Terms xmlns="http://schemas.microsoft.com/office/infopath/2007/PartnerControls"/>
    </l6221dbcf1b24d8983da1c7d4acfb9aa>
    <TaxCatchAll xmlns="9da7815e-6224-41a2-8179-fbc5bdcec2c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A517BBB8A72440AD9FE920864DDBF3" ma:contentTypeVersion="20" ma:contentTypeDescription="Create a new document." ma:contentTypeScope="" ma:versionID="0035eb83e6bf221229677c23d63f79cc">
  <xsd:schema xmlns:xsd="http://www.w3.org/2001/XMLSchema" xmlns:xs="http://www.w3.org/2001/XMLSchema" xmlns:p="http://schemas.microsoft.com/office/2006/metadata/properties" xmlns:ns2="9da7815e-6224-41a2-8179-fbc5bdcec2cb" xmlns:ns3="24e8a4fe-4bf6-4bdc-9912-b04369acac51" xmlns:ns4="70a2b658-41e3-40b9-84b5-4f59a8b2f514" targetNamespace="http://schemas.microsoft.com/office/2006/metadata/properties" ma:root="true" ma:fieldsID="612b29f48becdbf03710c8a7e7da5590" ns2:_="" ns3:_="" ns4:_="">
    <xsd:import namespace="9da7815e-6224-41a2-8179-fbc5bdcec2cb"/>
    <xsd:import namespace="24e8a4fe-4bf6-4bdc-9912-b04369acac51"/>
    <xsd:import namespace="70a2b658-41e3-40b9-84b5-4f59a8b2f514"/>
    <xsd:element name="properties">
      <xsd:complexType>
        <xsd:sequence>
          <xsd:element name="documentManagement">
            <xsd:complexType>
              <xsd:all>
                <xsd:element ref="ns2:l6221dbcf1b24d8983da1c7d4acfb9aa" minOccurs="0"/>
                <xsd:element ref="ns2:TaxCatchAll" minOccurs="0"/>
                <xsd:element ref="ns3:SharedWithUsers" minOccurs="0"/>
                <xsd:element ref="ns3:SharedWithDetails"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element ref="ns4:lcf76f155ced4ddcb4097134ff3c332f"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7815e-6224-41a2-8179-fbc5bdcec2cb" elementFormDefault="qualified">
    <xsd:import namespace="http://schemas.microsoft.com/office/2006/documentManagement/types"/>
    <xsd:import namespace="http://schemas.microsoft.com/office/infopath/2007/PartnerControls"/>
    <xsd:element name="l6221dbcf1b24d8983da1c7d4acfb9aa" ma:index="9" nillable="true" ma:taxonomy="true" ma:internalName="l6221dbcf1b24d8983da1c7d4acfb9aa" ma:taxonomyFieldName="Document_x0020_Category" ma:displayName="Document Category" ma:fieldId="{56221dbc-f1b2-4d89-83da-1c7d4acfb9aa}" ma:sspId="755c0e60-3cfb-4199-92cf-3a58c40b78d9" ma:termSetId="661e7864-180b-417f-bce2-625c5702c597"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ca470b94-4fdf-430d-b91a-1b3064b39b9f}" ma:internalName="TaxCatchAll" ma:showField="CatchAllData" ma:web="9da7815e-6224-41a2-8179-fbc5bdcec2c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4e8a4fe-4bf6-4bdc-9912-b04369acac5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a2b658-41e3-40b9-84b5-4f59a8b2f514"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755c0e60-3cfb-4199-92cf-3a58c40b78d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82894B-5215-4A19-9978-F42B2300D9D0}">
  <ds:schemaRefs>
    <ds:schemaRef ds:uri="http://schemas.microsoft.com/sharepoint/v3/contenttype/forms"/>
  </ds:schemaRefs>
</ds:datastoreItem>
</file>

<file path=customXml/itemProps2.xml><?xml version="1.0" encoding="utf-8"?>
<ds:datastoreItem xmlns:ds="http://schemas.openxmlformats.org/officeDocument/2006/customXml" ds:itemID="{FCDE6CA6-52D8-41D1-AA17-686B7716FD8E}">
  <ds:schemaRefs>
    <ds:schemaRef ds:uri="http://schemas.microsoft.com/office/2006/metadata/properties"/>
    <ds:schemaRef ds:uri="http://schemas.microsoft.com/office/infopath/2007/PartnerControls"/>
    <ds:schemaRef ds:uri="70a2b658-41e3-40b9-84b5-4f59a8b2f514"/>
    <ds:schemaRef ds:uri="9da7815e-6224-41a2-8179-fbc5bdcec2cb"/>
  </ds:schemaRefs>
</ds:datastoreItem>
</file>

<file path=customXml/itemProps3.xml><?xml version="1.0" encoding="utf-8"?>
<ds:datastoreItem xmlns:ds="http://schemas.openxmlformats.org/officeDocument/2006/customXml" ds:itemID="{8A1F428D-7A92-4DB3-8912-9409300015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7815e-6224-41a2-8179-fbc5bdcec2cb"/>
    <ds:schemaRef ds:uri="24e8a4fe-4bf6-4bdc-9912-b04369acac51"/>
    <ds:schemaRef ds:uri="70a2b658-41e3-40b9-84b5-4f59a8b2f5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TotalTime>
  <Words>338</Words>
  <Application>Microsoft Office PowerPoint</Application>
  <PresentationFormat>Widescreen</PresentationFormat>
  <Paragraphs>16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Bus Passes</vt:lpstr>
      <vt:lpstr>Bus Passes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 Passes</dc:title>
  <dc:creator>Judy Czylok</dc:creator>
  <cp:lastModifiedBy>Judy Czylok</cp:lastModifiedBy>
  <cp:revision>2</cp:revision>
  <dcterms:created xsi:type="dcterms:W3CDTF">2024-01-25T11:25:10Z</dcterms:created>
  <dcterms:modified xsi:type="dcterms:W3CDTF">2024-01-25T11:59:04Z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0x01010012A517BBB8A72440AD9FE920864DDBF3</vt:lpwstr>
  </property>
</Properties>
</file>